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F1A049E-C155-4505-B5A4-C3A717A44667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18.7.17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DDBA715-E9A5-435F-AF47-CE1890C95A78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FCD31EE-7B4C-47F7-896E-5668518FE24A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18.7.17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C0B8EF7-24BA-4BF2-A52E-0136AD0A7585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323640" y="2133000"/>
            <a:ext cx="8820000" cy="415260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575720" y="2205000"/>
            <a:ext cx="58334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 spc="49" strike="noStrike">
                <a:solidFill>
                  <a:srgbClr val="e0322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Загадки - обманки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667560" y="5805360"/>
            <a:ext cx="3456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39640" y="620640"/>
            <a:ext cx="4571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прививки и уколы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Мамы деток водят в…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Picture 4" descr=""/>
          <p:cNvPicPr/>
          <p:nvPr/>
        </p:nvPicPr>
        <p:blipFill>
          <a:blip r:embed="rId1"/>
          <a:stretch/>
        </p:blipFill>
        <p:spPr>
          <a:xfrm>
            <a:off x="395640" y="2853000"/>
            <a:ext cx="4752000" cy="3171960"/>
          </a:xfrm>
          <a:prstGeom prst="rect">
            <a:avLst/>
          </a:prstGeom>
          <a:ln>
            <a:noFill/>
          </a:ln>
        </p:spPr>
      </p:pic>
      <p:pic>
        <p:nvPicPr>
          <p:cNvPr id="112" name="Picture 2" descr=""/>
          <p:cNvPicPr/>
          <p:nvPr/>
        </p:nvPicPr>
        <p:blipFill>
          <a:blip r:embed="rId2"/>
          <a:stretch/>
        </p:blipFill>
        <p:spPr>
          <a:xfrm>
            <a:off x="3924000" y="1700640"/>
            <a:ext cx="4272840" cy="321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9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5183640" y="1556640"/>
            <a:ext cx="3960000" cy="396000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395640" y="302400"/>
            <a:ext cx="7344360" cy="60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дорожке, по дорожке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дорожке, по дорожке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Скачем мы на правой ножке (Подскоки на правой ноге.)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по этой же дорожке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Скачем мы на левой ножке. (Подскоки на левой ноге.)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тропинке побежим,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 лужайки добежим. (Бег на месте.)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лужайке, на лужайке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Мы попрыгаем как зайки. (Прыжки на месте на обеих ногах.)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Стоп. Немного отдохнем.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домой пешком пойдем. (Ходьба на месте.)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2" dur="indefinite" restart="never" nodeType="tmRoot">
          <p:childTnLst>
            <p:seq>
              <p:cTn id="203" dur="indefinite" nodeType="mainSeq"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2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441800" y="692640"/>
            <a:ext cx="6494760" cy="17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Молодцы!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cf2e2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Отлично справились.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7020360" y="4633920"/>
            <a:ext cx="2714400" cy="444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4" dur="indefinite" restart="never" nodeType="tmRoot">
          <p:childTnLst>
            <p:seq>
              <p:cTn id="215" dur="indefinite" nodeType="mainSeq"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22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nodeType="afterEffect" fill="hold" presetClass="exit" presetID="2" presetSubtype="9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26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nodeType="after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4284000" y="1196640"/>
            <a:ext cx="4310280" cy="431028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683640" y="836640"/>
            <a:ext cx="4571640" cy="20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Он любил до объеденья 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Торты пирожные и варенье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Жил на крыше он бедняжка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Его звали ...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2"/>
          <a:stretch/>
        </p:blipFill>
        <p:spPr>
          <a:xfrm>
            <a:off x="539640" y="2925000"/>
            <a:ext cx="3864240" cy="338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39640" y="764640"/>
            <a:ext cx="4571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обед сыночку Ване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Мама варит суп в…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3564000" y="1196640"/>
            <a:ext cx="5579640" cy="4370760"/>
          </a:xfrm>
          <a:prstGeom prst="rect">
            <a:avLst/>
          </a:prstGeom>
          <a:ln>
            <a:noFill/>
          </a:ln>
        </p:spPr>
      </p:pic>
      <p:pic>
        <p:nvPicPr>
          <p:cNvPr id="90" name="Picture 6" descr=""/>
          <p:cNvPicPr/>
          <p:nvPr/>
        </p:nvPicPr>
        <p:blipFill>
          <a:blip r:embed="rId2"/>
          <a:stretch/>
        </p:blipFill>
        <p:spPr>
          <a:xfrm>
            <a:off x="0" y="2133000"/>
            <a:ext cx="5493600" cy="378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nodeType="after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95640" y="764640"/>
            <a:ext cx="5526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Говорит нам папа басом: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«Я люблю конфеты с…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3627720" y="2061000"/>
            <a:ext cx="4880160" cy="399276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323640" y="1845000"/>
            <a:ext cx="5238360" cy="347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2462040" y="1556640"/>
            <a:ext cx="6681600" cy="44640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755640" y="764640"/>
            <a:ext cx="4571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Просит бабушка Аркашу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 редиса скушать…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2"/>
          <a:srcRect l="23035" t="0" r="26177" b="0"/>
          <a:stretch/>
        </p:blipFill>
        <p:spPr>
          <a:xfrm>
            <a:off x="251640" y="2061000"/>
            <a:ext cx="3916440" cy="433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xit" presetID="2" presetSubtype="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nodeType="with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2483640" y="2133000"/>
            <a:ext cx="5405760" cy="36000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467640" y="620640"/>
            <a:ext cx="5166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 в Воронеже, и в Туле,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Дети ночью спят на…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6" descr=""/>
          <p:cNvPicPr/>
          <p:nvPr/>
        </p:nvPicPr>
        <p:blipFill>
          <a:blip r:embed="rId2"/>
          <a:stretch/>
        </p:blipFill>
        <p:spPr>
          <a:xfrm>
            <a:off x="467640" y="1989000"/>
            <a:ext cx="3533400" cy="410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xit" presetID="2" presetSubtype="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11640" y="620640"/>
            <a:ext cx="55443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Куклам платьица, штанишки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Любят шить всегда…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2339640" y="836640"/>
            <a:ext cx="5299920" cy="6616440"/>
          </a:xfrm>
          <a:prstGeom prst="rect">
            <a:avLst/>
          </a:prstGeom>
          <a:ln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2"/>
          <a:stretch/>
        </p:blipFill>
        <p:spPr>
          <a:xfrm>
            <a:off x="4356000" y="190440"/>
            <a:ext cx="5333760" cy="666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with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8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xit" presetID="2" presetSubtype="1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67640" y="692640"/>
            <a:ext cx="6534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 первоклашкам входит в класс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Лишь бесстрашный…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4932000" y="2543400"/>
            <a:ext cx="3915720" cy="4314240"/>
          </a:xfrm>
          <a:prstGeom prst="rect">
            <a:avLst/>
          </a:prstGeom>
          <a:ln>
            <a:noFill/>
          </a:ln>
        </p:spPr>
      </p:pic>
      <p:pic>
        <p:nvPicPr>
          <p:cNvPr id="105" name="Picture 4" descr=""/>
          <p:cNvPicPr/>
          <p:nvPr/>
        </p:nvPicPr>
        <p:blipFill>
          <a:blip r:embed="rId2"/>
          <a:srcRect l="25856" t="1555" r="20231" b="0"/>
          <a:stretch/>
        </p:blipFill>
        <p:spPr>
          <a:xfrm>
            <a:off x="1547640" y="1700640"/>
            <a:ext cx="3528000" cy="515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39640" y="620640"/>
            <a:ext cx="77763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Ни к чему весь этот спор — резать ткань бери…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 rot="414000">
            <a:off x="5718240" y="2352240"/>
            <a:ext cx="2850480" cy="2275200"/>
          </a:xfrm>
          <a:prstGeom prst="rect">
            <a:avLst/>
          </a:prstGeom>
          <a:ln>
            <a:noFill/>
          </a:ln>
        </p:spPr>
      </p:pic>
      <p:pic>
        <p:nvPicPr>
          <p:cNvPr id="108" name="Picture 4" descr=""/>
          <p:cNvPicPr/>
          <p:nvPr/>
        </p:nvPicPr>
        <p:blipFill>
          <a:blip r:embed="rId2"/>
          <a:stretch/>
        </p:blipFill>
        <p:spPr>
          <a:xfrm rot="1171200">
            <a:off x="3009600" y="2994480"/>
            <a:ext cx="4235400" cy="2152800"/>
          </a:xfrm>
          <a:prstGeom prst="rect">
            <a:avLst/>
          </a:prstGeom>
          <a:ln>
            <a:noFill/>
          </a:ln>
          <a:scene3d>
            <a:camera prst="isometricOffAxis2Top"/>
            <a:lightRig dir="t" rig="threePt"/>
          </a:scene3d>
        </p:spPr>
      </p:pic>
      <p:pic>
        <p:nvPicPr>
          <p:cNvPr id="109" name="Picture 6" descr=""/>
          <p:cNvPicPr/>
          <p:nvPr/>
        </p:nvPicPr>
        <p:blipFill>
          <a:blip r:embed="rId3"/>
          <a:stretch/>
        </p:blipFill>
        <p:spPr>
          <a:xfrm rot="4435200">
            <a:off x="658800" y="1848600"/>
            <a:ext cx="3732120" cy="335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nodeType="afterEffect" fill="hold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 additive="repl"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xit" presetID="2" presetSubtype="3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Application>LibreOffice/5.3.1.2$Windows_x86 LibreOffice_project/e80a0e0fd1875e1696614d24c32df0f95f03deb2</Application>
  <Words>61</Words>
  <Paragraphs>14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2012-09-16T18:48:34Z</dcterms:created>
  <dc:creator>Your User Name</dc:creator>
  <dc:description/>
  <dc:language>ru-RU</dc:language>
  <cp:lastModifiedBy/>
  <dcterms:modified xsi:type="dcterms:W3CDTF">2017-07-18T16:33:46Z</dcterms:modified>
  <cp:revision>12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